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8" d="100"/>
          <a:sy n="78" d="100"/>
        </p:scale>
        <p:origin x="878" y="7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b="1" dirty="0"/>
              <a:t>Mass Mutual is an insurance company in Spring Field, Massachusetts.  They are deal with life insurance, retirement, college and home budgeting plans.</a:t>
            </a:r>
          </a:p>
          <a:p>
            <a:pPr marL="342900" indent="-342900">
              <a:buAutoNum type="arabicPeriod"/>
            </a:pPr>
            <a:endParaRPr lang="en-US" b="1" dirty="0"/>
          </a:p>
          <a:p>
            <a:pPr marL="342900" indent="-342900">
              <a:buAutoNum type="arabicPeriod"/>
            </a:pPr>
            <a:r>
              <a:rPr lang="en-US" b="1"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b="1" dirty="0"/>
          </a:p>
          <a:p>
            <a:pPr marL="342900" indent="-342900">
              <a:buAutoNum type="arabicPeriod"/>
            </a:pPr>
            <a:r>
              <a:rPr lang="en-US" b="1"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b="1" dirty="0"/>
          </a:p>
          <a:p>
            <a:pPr marL="342900" indent="-342900">
              <a:buAutoNum type="arabicPeriod"/>
            </a:pPr>
            <a:r>
              <a:rPr lang="en-US" b="1"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b="1" dirty="0"/>
          </a:p>
          <a:p>
            <a:pPr marL="342900" indent="-342900">
              <a:buAutoNum type="arabicPeriod"/>
            </a:pPr>
            <a:r>
              <a:rPr lang="en-US" b="1" dirty="0"/>
              <a:t>PNNL is a research facility in Washington State. PNNL’s core capabilities are organized into five areas:</a:t>
            </a:r>
          </a:p>
          <a:p>
            <a:r>
              <a:rPr lang="en-US" b="1" dirty="0"/>
              <a:t>	</a:t>
            </a:r>
            <a:r>
              <a:rPr lang="en-US" sz="1600" b="1" dirty="0"/>
              <a:t> &gt; 1.  Chemical and Materials Sciences, </a:t>
            </a:r>
          </a:p>
          <a:p>
            <a:r>
              <a:rPr lang="en-US" sz="1600" b="1" dirty="0"/>
              <a:t>	 &gt; 2. Computational and Mathematical Sciences,</a:t>
            </a:r>
          </a:p>
          <a:p>
            <a:r>
              <a:rPr lang="en-US" sz="1600" b="1" dirty="0"/>
              <a:t>	 &gt; 3. Earth and Biological Sciences, </a:t>
            </a:r>
          </a:p>
          <a:p>
            <a:r>
              <a:rPr lang="en-US" sz="1600" b="1" dirty="0"/>
              <a:t>	 &gt; 4. Engineering, and </a:t>
            </a:r>
          </a:p>
          <a:p>
            <a:r>
              <a:rPr lang="en-US" sz="1600" b="1"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We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5747</TotalTime>
  <Words>1247</Words>
  <Application>Microsoft Office PowerPoint</Application>
  <PresentationFormat>Widescreen</PresentationFormat>
  <Paragraphs>150</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27</cp:revision>
  <dcterms:created xsi:type="dcterms:W3CDTF">2022-03-07T03:26:23Z</dcterms:created>
  <dcterms:modified xsi:type="dcterms:W3CDTF">2022-04-12T02:27:23Z</dcterms:modified>
</cp:coreProperties>
</file>